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TRIGONOMETRIC FUNCTIONS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  <a:solidFill>
            <a:srgbClr val="FF0000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Radian and Degree Measure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Trigonometric Functions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T. Functions of Complementary and supplementary Angles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 Functions of Sum Of angles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 functions of Double and Half Angles.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Trigonometric Equations (Principal &amp; General Solutions 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5400" dirty="0" smtClean="0">
                <a:solidFill>
                  <a:srgbClr val="FF0000"/>
                </a:solidFill>
              </a:rPr>
              <a:t>THANK YOU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022"/>
            <a:ext cx="8839200" cy="680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769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369"/>
            <a:ext cx="9144000" cy="688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39</Words>
  <Application>Microsoft Office PowerPoint</Application>
  <PresentationFormat>On-screen Show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TRIGONOMETRIC FUNCTIONS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TRIGONOMETRIC FUNCTIONS</dc:title>
  <dc:creator>D P Singh</dc:creator>
  <cp:lastModifiedBy>D P Singh</cp:lastModifiedBy>
  <cp:revision>26</cp:revision>
  <dcterms:created xsi:type="dcterms:W3CDTF">2006-08-16T00:00:00Z</dcterms:created>
  <dcterms:modified xsi:type="dcterms:W3CDTF">2020-04-28T14:36:13Z</dcterms:modified>
</cp:coreProperties>
</file>